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88" r:id="rId12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272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Lato</vt:lpstr>
      <vt:lpstr>Theme1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113</cp:revision>
  <dcterms:created xsi:type="dcterms:W3CDTF">2022-02-19T08:54:39Z</dcterms:created>
  <dcterms:modified xsi:type="dcterms:W3CDTF">2022-02-22T12:03:51Z</dcterms:modified>
</cp:coreProperties>
</file>